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8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8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26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2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4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7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54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99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7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8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19C9-FBA7-45B9-B5BD-8D67CD566356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60F3-C2EB-468D-BA72-333F060EE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1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2" t="5102" r="2281" b="54847"/>
          <a:stretch/>
        </p:blipFill>
        <p:spPr bwMode="auto">
          <a:xfrm>
            <a:off x="265018" y="188640"/>
            <a:ext cx="7992888" cy="630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11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 , Alasdair</dc:creator>
  <cp:lastModifiedBy>A Saunder</cp:lastModifiedBy>
  <cp:revision>1</cp:revision>
  <dcterms:created xsi:type="dcterms:W3CDTF">2019-11-28T11:57:06Z</dcterms:created>
  <dcterms:modified xsi:type="dcterms:W3CDTF">2019-12-04T22:01:25Z</dcterms:modified>
</cp:coreProperties>
</file>